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515" r:id="rId3"/>
    <p:sldId id="530" r:id="rId4"/>
    <p:sldId id="531" r:id="rId5"/>
    <p:sldId id="53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6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64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34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CONSULTA DE TABELAS:</a:t>
            </a:r>
            <a:endParaRPr lang="pt-BR" altLang="pt-BR" sz="1800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7465D0CD-5D44-1164-E7BB-60D2A3F13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9"/>
          <a:stretch/>
        </p:blipFill>
        <p:spPr bwMode="auto">
          <a:xfrm>
            <a:off x="3842805" y="1463882"/>
            <a:ext cx="819220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FAC61DA-03F2-08B2-2CE4-BD430915C03D}"/>
              </a:ext>
            </a:extLst>
          </p:cNvPr>
          <p:cNvGrpSpPr/>
          <p:nvPr/>
        </p:nvGrpSpPr>
        <p:grpSpPr>
          <a:xfrm>
            <a:off x="473913" y="3264364"/>
            <a:ext cx="5527126" cy="1890257"/>
            <a:chOff x="473913" y="3264364"/>
            <a:chExt cx="5527126" cy="189025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3C13430A-80A0-6466-501B-995B26991366}"/>
                </a:ext>
              </a:extLst>
            </p:cNvPr>
            <p:cNvGrpSpPr/>
            <p:nvPr/>
          </p:nvGrpSpPr>
          <p:grpSpPr>
            <a:xfrm>
              <a:off x="473913" y="3264364"/>
              <a:ext cx="5225268" cy="1471536"/>
              <a:chOff x="473913" y="3264364"/>
              <a:chExt cx="5225268" cy="1471536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7031FA19-4C1E-3377-995C-4C73D87CD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913" y="3264364"/>
                <a:ext cx="5225268" cy="870878"/>
              </a:xfrm>
              <a:prstGeom prst="rect">
                <a:avLst/>
              </a:prstGeom>
            </p:spPr>
          </p:pic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624CD9C7-D46E-B5D8-049A-8961FAB14F37}"/>
                  </a:ext>
                </a:extLst>
              </p:cNvPr>
              <p:cNvCxnSpPr/>
              <p:nvPr/>
            </p:nvCxnSpPr>
            <p:spPr>
              <a:xfrm>
                <a:off x="2562510" y="3795062"/>
                <a:ext cx="0" cy="94083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7D7FA58-3F9A-5100-E12B-2699C4B2AEA8}"/>
                </a:ext>
              </a:extLst>
            </p:cNvPr>
            <p:cNvSpPr txBox="1"/>
            <p:nvPr/>
          </p:nvSpPr>
          <p:spPr>
            <a:xfrm>
              <a:off x="633800" y="4785289"/>
              <a:ext cx="536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chemeClr val="accent1"/>
                  </a:solidFill>
                </a:rPr>
                <a:t>Indica que queremos todas as colunas da tabela Aluno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FILTRANDO RESULTADOS:</a:t>
            </a:r>
            <a:endParaRPr lang="pt-BR" altLang="pt-BR" sz="1800" dirty="0"/>
          </a:p>
        </p:txBody>
      </p:sp>
      <p:pic>
        <p:nvPicPr>
          <p:cNvPr id="19" name="Imagem 3">
            <a:extLst>
              <a:ext uri="{FF2B5EF4-FFF2-40B4-BE49-F238E27FC236}">
                <a16:creationId xmlns:a16="http://schemas.microsoft.com/office/drawing/2014/main" id="{3EA12F57-982A-E014-83AF-7F073773A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516550"/>
            <a:ext cx="5865812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5">
            <a:extLst>
              <a:ext uri="{FF2B5EF4-FFF2-40B4-BE49-F238E27FC236}">
                <a16:creationId xmlns:a16="http://schemas.microsoft.com/office/drawing/2014/main" id="{3F0798BC-2BB5-9895-FB3D-331F0182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30" y="4434673"/>
            <a:ext cx="53546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m 7">
            <a:extLst>
              <a:ext uri="{FF2B5EF4-FFF2-40B4-BE49-F238E27FC236}">
                <a16:creationId xmlns:a16="http://schemas.microsoft.com/office/drawing/2014/main" id="{22A4A163-7093-5262-BBE6-8306330ED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7" y="5520446"/>
            <a:ext cx="571182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Imagem 2">
            <a:extLst>
              <a:ext uri="{FF2B5EF4-FFF2-40B4-BE49-F238E27FC236}">
                <a16:creationId xmlns:a16="http://schemas.microsoft.com/office/drawing/2014/main" id="{E6934C5C-3916-DDF5-881D-8DF280FBB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902188"/>
            <a:ext cx="432117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4">
            <a:extLst>
              <a:ext uri="{FF2B5EF4-FFF2-40B4-BE49-F238E27FC236}">
                <a16:creationId xmlns:a16="http://schemas.microsoft.com/office/drawing/2014/main" id="{3CD2B0D8-6C01-7ED7-1848-5F4F9BCBE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7" y="4934659"/>
            <a:ext cx="464026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m 6">
            <a:extLst>
              <a:ext uri="{FF2B5EF4-FFF2-40B4-BE49-F238E27FC236}">
                <a16:creationId xmlns:a16="http://schemas.microsoft.com/office/drawing/2014/main" id="{67087B12-B9DF-70FA-EA5F-7B9825C3A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05" y="3783798"/>
            <a:ext cx="3894137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0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FILTRANDO RESULTADOS:</a:t>
            </a:r>
            <a:endParaRPr lang="pt-BR" altLang="pt-BR" sz="1800" dirty="0"/>
          </a:p>
        </p:txBody>
      </p:sp>
      <p:pic>
        <p:nvPicPr>
          <p:cNvPr id="2" name="Imagem 9">
            <a:extLst>
              <a:ext uri="{FF2B5EF4-FFF2-40B4-BE49-F238E27FC236}">
                <a16:creationId xmlns:a16="http://schemas.microsoft.com/office/drawing/2014/main" id="{14443FF0-3106-C349-265B-0E5C687E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95" y="4883254"/>
            <a:ext cx="5286375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8">
            <a:extLst>
              <a:ext uri="{FF2B5EF4-FFF2-40B4-BE49-F238E27FC236}">
                <a16:creationId xmlns:a16="http://schemas.microsoft.com/office/drawing/2014/main" id="{EF18C5CD-0FFF-E2B9-C7FA-93A3C96F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57" y="2055917"/>
            <a:ext cx="46910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11">
            <a:extLst>
              <a:ext uri="{FF2B5EF4-FFF2-40B4-BE49-F238E27FC236}">
                <a16:creationId xmlns:a16="http://schemas.microsoft.com/office/drawing/2014/main" id="{68516E8D-F578-64F9-E83B-5FA76581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56" y="3522848"/>
            <a:ext cx="551338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BD36979C-3A6E-1BA2-EB39-A97E57838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74"/>
          <a:stretch>
            <a:fillRect/>
          </a:stretch>
        </p:blipFill>
        <p:spPr bwMode="auto">
          <a:xfrm>
            <a:off x="6432143" y="3270436"/>
            <a:ext cx="40878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3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FILTRANDO RESULTADOS:</a:t>
            </a:r>
            <a:endParaRPr lang="pt-BR" altLang="pt-BR" sz="1800" dirty="0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6F7B06A-5B57-9627-FD94-EE5652386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1984375"/>
            <a:ext cx="47783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FB1351E8-8296-D439-DD58-3F4211029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316413"/>
            <a:ext cx="5849938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0">
            <a:extLst>
              <a:ext uri="{FF2B5EF4-FFF2-40B4-BE49-F238E27FC236}">
                <a16:creationId xmlns:a16="http://schemas.microsoft.com/office/drawing/2014/main" id="{D35869DA-0076-D9CC-C1F3-5F04E5D4F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2314575"/>
            <a:ext cx="3863975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4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7840</TotalTime>
  <Words>73</Words>
  <Application>Microsoft Office PowerPoint</Application>
  <PresentationFormat>Ecrã Panorâmico</PresentationFormat>
  <Paragraphs>21</Paragraphs>
  <Slides>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1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609</cp:revision>
  <dcterms:created xsi:type="dcterms:W3CDTF">2020-11-19T18:52:57Z</dcterms:created>
  <dcterms:modified xsi:type="dcterms:W3CDTF">2023-02-24T01:52:17Z</dcterms:modified>
</cp:coreProperties>
</file>